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67" r:id="rId5"/>
    <p:sldId id="268" r:id="rId6"/>
    <p:sldId id="269" r:id="rId7"/>
    <p:sldId id="299" r:id="rId8"/>
    <p:sldId id="300" r:id="rId9"/>
    <p:sldId id="301" r:id="rId10"/>
    <p:sldId id="302" r:id="rId11"/>
    <p:sldId id="303" r:id="rId12"/>
    <p:sldId id="304" r:id="rId13"/>
    <p:sldId id="264" r:id="rId14"/>
    <p:sldId id="271" r:id="rId15"/>
    <p:sldId id="287" r:id="rId16"/>
    <p:sldId id="289" r:id="rId17"/>
    <p:sldId id="284" r:id="rId18"/>
    <p:sldId id="283" r:id="rId19"/>
    <p:sldId id="285" r:id="rId20"/>
    <p:sldId id="305" r:id="rId21"/>
    <p:sldId id="306" r:id="rId22"/>
    <p:sldId id="290" r:id="rId23"/>
    <p:sldId id="291" r:id="rId24"/>
    <p:sldId id="292" r:id="rId25"/>
    <p:sldId id="295" r:id="rId26"/>
    <p:sldId id="296" r:id="rId27"/>
    <p:sldId id="297" r:id="rId28"/>
    <p:sldId id="307" r:id="rId29"/>
    <p:sldId id="308" r:id="rId30"/>
    <p:sldId id="288" r:id="rId31"/>
    <p:sldId id="29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FF54-1678-4E60-BAE6-B07FBB7321C6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v1987@yandex.ru" TargetMode="External"/><Relationship Id="rId2" Type="http://schemas.openxmlformats.org/officeDocument/2006/relationships/hyperlink" Target="mailto:anv@oblcit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usm@oblcit.ru" TargetMode="External"/><Relationship Id="rId5" Type="http://schemas.openxmlformats.org/officeDocument/2006/relationships/hyperlink" Target="mailto:saa@oblcit.ru" TargetMode="External"/><Relationship Id="rId4" Type="http://schemas.openxmlformats.org/officeDocument/2006/relationships/hyperlink" Target="mailto:dda@oblcit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651" y="682108"/>
            <a:ext cx="7411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rsdo.oblcit.ru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7159" y="2412596"/>
            <a:ext cx="7141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Знакомство с системой дистанционного обучения </a:t>
            </a:r>
            <a:r>
              <a:rPr lang="en-US" sz="4000" dirty="0"/>
              <a:t>Moodle 3.5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9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1570" y="108066"/>
            <a:ext cx="6664730" cy="6031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и структура курса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899994"/>
            <a:ext cx="11451928" cy="53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1570" y="108066"/>
            <a:ext cx="6664730" cy="6031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курса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12025313" cy="58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1570" y="108066"/>
            <a:ext cx="6664730" cy="6031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Нулевой модуль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5" y="711200"/>
            <a:ext cx="9488878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524000" y="1"/>
            <a:ext cx="8972548" cy="6113025"/>
            <a:chOff x="0" y="1"/>
            <a:chExt cx="8972548" cy="6113025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0" y="1"/>
              <a:ext cx="7886700" cy="6223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solidFill>
                    <a:srgbClr val="FF0000"/>
                  </a:solidFill>
                </a:rPr>
                <a:t>Журнал прохождения курса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36845" y="1257299"/>
              <a:ext cx="8835703" cy="4855727"/>
              <a:chOff x="136845" y="1257299"/>
              <a:chExt cx="8835703" cy="485572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36845" y="1257299"/>
                <a:ext cx="8835703" cy="4855727"/>
                <a:chOff x="136845" y="1257299"/>
                <a:chExt cx="8835703" cy="4855727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845" y="1257299"/>
                  <a:ext cx="8835703" cy="4855727"/>
                </a:xfrm>
                <a:prstGeom prst="rect">
                  <a:avLst/>
                </a:prstGeom>
              </p:spPr>
            </p:pic>
            <p:cxnSp>
              <p:nvCxnSpPr>
                <p:cNvPr id="8" name="Прямая со стрелкой 7"/>
                <p:cNvCxnSpPr/>
                <p:nvPr/>
              </p:nvCxnSpPr>
              <p:spPr>
                <a:xfrm flipV="1">
                  <a:off x="4438650" y="2000250"/>
                  <a:ext cx="116047" cy="73342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 flipV="1">
                  <a:off x="7353300" y="1990725"/>
                  <a:ext cx="85725" cy="24765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845" y="3129677"/>
                <a:ext cx="1809750" cy="29833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647" y="3084076"/>
                <a:ext cx="1903253" cy="29833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42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2400" y="64204"/>
            <a:ext cx="7886700" cy="81030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Элементы курса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685799"/>
            <a:ext cx="10796588" cy="59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9110"/>
          <a:stretch/>
        </p:blipFill>
        <p:spPr>
          <a:xfrm>
            <a:off x="2011283" y="904082"/>
            <a:ext cx="4656217" cy="52609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97200" y="0"/>
            <a:ext cx="4051300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Элементы курса</a:t>
            </a:r>
          </a:p>
        </p:txBody>
      </p:sp>
    </p:spTree>
    <p:extLst>
      <p:ext uri="{BB962C8B-B14F-4D97-AF65-F5344CB8AC3E}">
        <p14:creationId xmlns:p14="http://schemas.microsoft.com/office/powerpoint/2010/main" val="4010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1"/>
            <a:ext cx="7886700" cy="736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Элементы курса. Ресурсы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631825"/>
            <a:ext cx="4819650" cy="895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90649"/>
            <a:ext cx="4581525" cy="885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2114547"/>
            <a:ext cx="3648075" cy="962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7" y="3025770"/>
            <a:ext cx="9048750" cy="1743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4768845"/>
            <a:ext cx="7772400" cy="1133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t="11241" b="22609"/>
          <a:stretch/>
        </p:blipFill>
        <p:spPr>
          <a:xfrm>
            <a:off x="419100" y="5861040"/>
            <a:ext cx="10458450" cy="812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325" y="666745"/>
            <a:ext cx="4010025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325" y="1955794"/>
            <a:ext cx="40767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Соответствие в выполнении заданий и оценки в журнале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583872"/>
            <a:ext cx="11126389" cy="158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3584537"/>
            <a:ext cx="8686800" cy="20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1"/>
            <a:ext cx="7886700" cy="736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Регистрация и Раздел1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541677"/>
            <a:ext cx="8859837" cy="60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7800" y="-152399"/>
            <a:ext cx="2336800" cy="673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Раздел 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20700"/>
            <a:ext cx="9537700" cy="100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528204"/>
            <a:ext cx="10601325" cy="5043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5125"/>
            <a:ext cx="11677650" cy="3952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40460"/>
            <a:ext cx="7416800" cy="56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83" y="1088333"/>
            <a:ext cx="10915202" cy="3060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"/>
            <a:ext cx="7780714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Вход в систему (rsdo.oblcit.ru)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03815" y="1325564"/>
            <a:ext cx="1502229" cy="33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2"/>
            <a:ext cx="7886700" cy="1299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Дополнительные разделы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(выполняются по желанию)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1299412"/>
            <a:ext cx="10039350" cy="4547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" y="1299412"/>
            <a:ext cx="114871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6699" y="-8689"/>
            <a:ext cx="8171447" cy="673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Раздел 3 (работа в роли учителя)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541359"/>
            <a:ext cx="9323220" cy="63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68" y="2363954"/>
            <a:ext cx="3076145" cy="39566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637"/>
          <a:stretch/>
        </p:blipFill>
        <p:spPr>
          <a:xfrm>
            <a:off x="368968" y="786063"/>
            <a:ext cx="8534400" cy="432245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2"/>
            <a:ext cx="9144000" cy="67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курса</a:t>
            </a:r>
          </a:p>
        </p:txBody>
      </p:sp>
    </p:spTree>
    <p:extLst>
      <p:ext uri="{BB962C8B-B14F-4D97-AF65-F5344CB8AC3E}">
        <p14:creationId xmlns:p14="http://schemas.microsoft.com/office/powerpoint/2010/main" val="26703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9" y="689812"/>
            <a:ext cx="10842342" cy="57591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2"/>
            <a:ext cx="11967411" cy="689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</a:t>
            </a:r>
            <a:r>
              <a:rPr lang="ru-RU" b="1" dirty="0" smtClean="0">
                <a:solidFill>
                  <a:srgbClr val="FF0000"/>
                </a:solidFill>
              </a:rPr>
              <a:t>настроек курса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60" y="1169402"/>
            <a:ext cx="8980640" cy="535066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2"/>
            <a:ext cx="11967411" cy="689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</a:t>
            </a:r>
            <a:r>
              <a:rPr lang="ru-RU" b="1" dirty="0" smtClean="0">
                <a:solidFill>
                  <a:srgbClr val="FF0000"/>
                </a:solidFill>
              </a:rPr>
              <a:t>настроек курса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2733"/>
            <a:ext cx="9144000" cy="54525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2"/>
            <a:ext cx="9144000" cy="70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курса</a:t>
            </a:r>
          </a:p>
        </p:txBody>
      </p:sp>
    </p:spTree>
    <p:extLst>
      <p:ext uri="{BB962C8B-B14F-4D97-AF65-F5344CB8AC3E}">
        <p14:creationId xmlns:p14="http://schemas.microsoft.com/office/powerpoint/2010/main" val="650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52310"/>
            <a:ext cx="8428382" cy="502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558" y="3482880"/>
            <a:ext cx="3313709" cy="26475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0" y="1"/>
            <a:ext cx="9144000" cy="552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курса</a:t>
            </a:r>
          </a:p>
        </p:txBody>
      </p:sp>
    </p:spTree>
    <p:extLst>
      <p:ext uri="{BB962C8B-B14F-4D97-AF65-F5344CB8AC3E}">
        <p14:creationId xmlns:p14="http://schemas.microsoft.com/office/powerpoint/2010/main" val="2748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"/>
            <a:ext cx="9144000" cy="64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Роль учителя. Редактирование курса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1" y="758472"/>
            <a:ext cx="7622788" cy="57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1684" y="128337"/>
            <a:ext cx="2374232" cy="64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Раздел 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2727"/>
          <a:stretch/>
        </p:blipFill>
        <p:spPr>
          <a:xfrm>
            <a:off x="32084" y="770020"/>
            <a:ext cx="11834588" cy="81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232" y="1732364"/>
            <a:ext cx="11160292" cy="4528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22" y="1732364"/>
            <a:ext cx="11782425" cy="34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1683" y="128337"/>
            <a:ext cx="4636169" cy="64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Контрольный блок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52" y="1663616"/>
            <a:ext cx="12095747" cy="2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1" y="1471353"/>
            <a:ext cx="10455355" cy="29311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914905" y="2098648"/>
            <a:ext cx="1502229" cy="33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0130" y="335064"/>
            <a:ext cx="77807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Вход в систему (rsdo.oblcit.ru)</a:t>
            </a:r>
          </a:p>
        </p:txBody>
      </p:sp>
    </p:spTree>
    <p:extLst>
      <p:ext uri="{BB962C8B-B14F-4D97-AF65-F5344CB8AC3E}">
        <p14:creationId xmlns:p14="http://schemas.microsoft.com/office/powerpoint/2010/main" val="9981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Итоговый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585941"/>
            <a:ext cx="11129958" cy="62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433136"/>
            <a:ext cx="1180698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u="sng" dirty="0" smtClean="0"/>
              <a:t>Контакты</a:t>
            </a:r>
            <a:r>
              <a:rPr lang="ru-RU" sz="3600" b="1" u="sng" dirty="0"/>
              <a:t> </a:t>
            </a:r>
            <a:r>
              <a:rPr lang="ru-RU" sz="3600" b="1" u="sng" dirty="0" smtClean="0"/>
              <a:t>методистов </a:t>
            </a:r>
            <a:r>
              <a:rPr lang="ru-RU" sz="3600" b="1" u="sng" dirty="0"/>
              <a:t>ОДО </a:t>
            </a:r>
            <a:r>
              <a:rPr lang="ru-RU" sz="3600" b="1" u="sng" dirty="0" smtClean="0"/>
              <a:t>ОблЦИТ: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/>
              <a:t>Азарова </a:t>
            </a:r>
            <a:r>
              <a:rPr lang="ru-RU" sz="3600" b="1" dirty="0"/>
              <a:t>Наталья </a:t>
            </a:r>
            <a:r>
              <a:rPr lang="ru-RU" sz="3600" b="1" dirty="0" smtClean="0"/>
              <a:t>Вадимовна</a:t>
            </a:r>
            <a:r>
              <a:rPr lang="ru-RU" sz="3600" dirty="0" smtClean="0"/>
              <a:t>, </a:t>
            </a:r>
            <a:r>
              <a:rPr lang="en-US" sz="3600" dirty="0" smtClean="0">
                <a:hlinkClick r:id="rId2"/>
              </a:rPr>
              <a:t>anv@oblcit.ru</a:t>
            </a:r>
            <a:r>
              <a:rPr lang="ru-RU" sz="3600" dirty="0" smtClean="0"/>
              <a:t>, </a:t>
            </a:r>
            <a:r>
              <a:rPr lang="ru-RU" sz="3600" u="sng" dirty="0" smtClean="0">
                <a:hlinkClick r:id="rId3"/>
              </a:rPr>
              <a:t>anv1987@yandex.ru</a:t>
            </a:r>
            <a:r>
              <a:rPr lang="ru-RU" sz="3600" u="sng" dirty="0" smtClean="0"/>
              <a:t>, </a:t>
            </a:r>
            <a:r>
              <a:rPr lang="ru-RU" sz="3600" dirty="0" smtClean="0"/>
              <a:t>тел</a:t>
            </a:r>
            <a:r>
              <a:rPr lang="ru-RU" sz="3600" dirty="0"/>
              <a:t>. 349</a:t>
            </a:r>
            <a:r>
              <a:rPr lang="en-US" sz="3600" dirty="0"/>
              <a:t>-</a:t>
            </a:r>
            <a:r>
              <a:rPr lang="ru-RU" sz="3600" dirty="0"/>
              <a:t>58</a:t>
            </a:r>
            <a:r>
              <a:rPr lang="en-US" sz="3600" dirty="0"/>
              <a:t>-</a:t>
            </a:r>
            <a:r>
              <a:rPr lang="ru-RU" sz="3600" dirty="0"/>
              <a:t>00 </a:t>
            </a:r>
            <a:r>
              <a:rPr lang="ru-RU" sz="3600" dirty="0" smtClean="0"/>
              <a:t>доб.134;</a:t>
            </a:r>
            <a:endParaRPr lang="en-US" sz="3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/>
              <a:t>Деревягина Диана Александровна</a:t>
            </a:r>
            <a:r>
              <a:rPr lang="ru-RU" sz="3600" dirty="0" smtClean="0"/>
              <a:t>, </a:t>
            </a:r>
            <a:r>
              <a:rPr lang="en-US" sz="3600" dirty="0" smtClean="0">
                <a:hlinkClick r:id="rId4"/>
              </a:rPr>
              <a:t>dda@oblcit.ru</a:t>
            </a:r>
            <a:r>
              <a:rPr lang="ru-RU" sz="3600" dirty="0" smtClean="0"/>
              <a:t>,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тел</a:t>
            </a:r>
            <a:r>
              <a:rPr lang="ru-RU" sz="3600" dirty="0"/>
              <a:t>. 349</a:t>
            </a:r>
            <a:r>
              <a:rPr lang="en-US" sz="3600" dirty="0"/>
              <a:t>-</a:t>
            </a:r>
            <a:r>
              <a:rPr lang="ru-RU" sz="3600" dirty="0"/>
              <a:t>58</a:t>
            </a:r>
            <a:r>
              <a:rPr lang="en-US" sz="3600" dirty="0"/>
              <a:t>-</a:t>
            </a:r>
            <a:r>
              <a:rPr lang="ru-RU" sz="3600" dirty="0"/>
              <a:t>00 </a:t>
            </a:r>
            <a:r>
              <a:rPr lang="ru-RU" sz="3600" dirty="0" smtClean="0"/>
              <a:t>доб.242;</a:t>
            </a:r>
            <a:endParaRPr lang="en-US" sz="3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/>
              <a:t>Сергеева Анна Александровна</a:t>
            </a:r>
            <a:r>
              <a:rPr lang="ru-RU" sz="3600" dirty="0"/>
              <a:t>, </a:t>
            </a:r>
            <a:r>
              <a:rPr lang="en-US" sz="3600" dirty="0" smtClean="0">
                <a:hlinkClick r:id="rId5"/>
              </a:rPr>
              <a:t>saa@oblcit.ru</a:t>
            </a:r>
            <a:r>
              <a:rPr lang="ru-RU" sz="3600" dirty="0" smtClean="0"/>
              <a:t>,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тел</a:t>
            </a:r>
            <a:r>
              <a:rPr lang="ru-RU" sz="3600" dirty="0"/>
              <a:t>. 349</a:t>
            </a:r>
            <a:r>
              <a:rPr lang="en-US" sz="3600" dirty="0"/>
              <a:t>-</a:t>
            </a:r>
            <a:r>
              <a:rPr lang="ru-RU" sz="3600" dirty="0"/>
              <a:t>58</a:t>
            </a:r>
            <a:r>
              <a:rPr lang="en-US" sz="3600" dirty="0"/>
              <a:t>-</a:t>
            </a:r>
            <a:r>
              <a:rPr lang="ru-RU" sz="3600" dirty="0"/>
              <a:t>00 доб.242;</a:t>
            </a:r>
            <a:endParaRPr lang="en-US" sz="3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/>
              <a:t>Слободчикова Сардана Михайловна</a:t>
            </a:r>
            <a:r>
              <a:rPr lang="ru-RU" sz="3600" dirty="0" smtClean="0"/>
              <a:t>, </a:t>
            </a:r>
            <a:r>
              <a:rPr lang="en-US" sz="3600" dirty="0" smtClean="0">
                <a:hlinkClick r:id="rId6"/>
              </a:rPr>
              <a:t>usm@oblcit.ru</a:t>
            </a:r>
            <a:r>
              <a:rPr lang="ru-RU" sz="3600" dirty="0" smtClean="0"/>
              <a:t>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 smtClean="0"/>
              <a:t>тел</a:t>
            </a:r>
            <a:r>
              <a:rPr lang="ru-RU" sz="3600" dirty="0"/>
              <a:t>. 349</a:t>
            </a:r>
            <a:r>
              <a:rPr lang="en-US" sz="3600" dirty="0"/>
              <a:t>-</a:t>
            </a:r>
            <a:r>
              <a:rPr lang="ru-RU" sz="3600" dirty="0"/>
              <a:t>58</a:t>
            </a:r>
            <a:r>
              <a:rPr lang="en-US" sz="3600" dirty="0"/>
              <a:t>-</a:t>
            </a:r>
            <a:r>
              <a:rPr lang="ru-RU" sz="3600" dirty="0"/>
              <a:t>00 </a:t>
            </a:r>
            <a:r>
              <a:rPr lang="ru-RU" sz="3600" dirty="0" smtClean="0"/>
              <a:t>доб.24</a:t>
            </a:r>
            <a:r>
              <a:rPr lang="en-US" sz="3600" dirty="0" smtClean="0"/>
              <a:t>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40130" y="335064"/>
            <a:ext cx="7780714" cy="970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Вход в систему (rsdo.oblcit.ru)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2" y="1305099"/>
            <a:ext cx="9496641" cy="50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571" y="108066"/>
            <a:ext cx="7886700" cy="10307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Элементы навигации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1" y="1197034"/>
            <a:ext cx="11703099" cy="24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1571" y="108066"/>
            <a:ext cx="7886700" cy="10307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Элементы навигации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1" y="1024630"/>
            <a:ext cx="114585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1571" y="108066"/>
            <a:ext cx="7886700" cy="10307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Элементы навигации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63" y="1108792"/>
            <a:ext cx="8749116" cy="57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1570" y="108066"/>
            <a:ext cx="4747030" cy="6031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Элементы навигации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711199"/>
            <a:ext cx="9804400" cy="60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1570" y="108066"/>
            <a:ext cx="6664730" cy="6031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и структура курса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11200"/>
            <a:ext cx="11607800" cy="58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146</Words>
  <Application>Microsoft Office PowerPoint</Application>
  <PresentationFormat>Широкоэкранный</PresentationFormat>
  <Paragraphs>36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Вход в систему (rsdo.oblcit.ru)</vt:lpstr>
      <vt:lpstr>Презентация PowerPoint</vt:lpstr>
      <vt:lpstr>Презентация PowerPoint</vt:lpstr>
      <vt:lpstr>Элементы навигации</vt:lpstr>
      <vt:lpstr>Элементы навигации</vt:lpstr>
      <vt:lpstr>Элементы навигации</vt:lpstr>
      <vt:lpstr>Элементы навигации</vt:lpstr>
      <vt:lpstr>Содержание и структура курса</vt:lpstr>
      <vt:lpstr>Содержание и структура курса</vt:lpstr>
      <vt:lpstr>Содержание курса</vt:lpstr>
      <vt:lpstr>Нулевой модуль</vt:lpstr>
      <vt:lpstr>Презентация PowerPoint</vt:lpstr>
      <vt:lpstr>Элементы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Павлюченко Александра Сергеевна</dc:creator>
  <cp:lastModifiedBy>Сергеева Анна Александровна</cp:lastModifiedBy>
  <cp:revision>67</cp:revision>
  <dcterms:created xsi:type="dcterms:W3CDTF">2018-08-13T04:47:40Z</dcterms:created>
  <dcterms:modified xsi:type="dcterms:W3CDTF">2019-08-13T09:29:55Z</dcterms:modified>
</cp:coreProperties>
</file>